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6" r:id="rId3"/>
    <p:sldId id="257" r:id="rId4"/>
    <p:sldId id="274" r:id="rId5"/>
    <p:sldId id="258" r:id="rId6"/>
    <p:sldId id="259" r:id="rId7"/>
    <p:sldId id="260" r:id="rId8"/>
    <p:sldId id="282" r:id="rId9"/>
    <p:sldId id="261" r:id="rId10"/>
    <p:sldId id="262" r:id="rId11"/>
    <p:sldId id="264" r:id="rId12"/>
    <p:sldId id="263" r:id="rId13"/>
    <p:sldId id="279" r:id="rId14"/>
    <p:sldId id="265" r:id="rId15"/>
    <p:sldId id="280" r:id="rId16"/>
    <p:sldId id="281" r:id="rId17"/>
    <p:sldId id="267" r:id="rId18"/>
    <p:sldId id="270" r:id="rId19"/>
    <p:sldId id="268" r:id="rId20"/>
    <p:sldId id="271" r:id="rId21"/>
    <p:sldId id="272" r:id="rId22"/>
    <p:sldId id="273" r:id="rId23"/>
    <p:sldId id="277" r:id="rId24"/>
    <p:sldId id="276" r:id="rId25"/>
    <p:sldId id="283" r:id="rId26"/>
    <p:sldId id="292" r:id="rId27"/>
    <p:sldId id="275" r:id="rId28"/>
    <p:sldId id="278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5" r:id="rId37"/>
    <p:sldId id="293" r:id="rId38"/>
    <p:sldId id="291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1188" autoAdjust="0"/>
  </p:normalViewPr>
  <p:slideViewPr>
    <p:cSldViewPr snapToGrid="0">
      <p:cViewPr varScale="1">
        <p:scale>
          <a:sx n="89" d="100"/>
          <a:sy n="89" d="100"/>
        </p:scale>
        <p:origin x="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49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20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9575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71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0931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94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00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62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39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717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4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91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73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63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50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97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4CC3B-96B1-4887-86FE-56E033E3D752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568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887BFC-5386-530D-2EF9-D2363AADD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Site Social Media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8DF166-CD29-D629-7677-E8E490BC9E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</a:t>
            </a:r>
            <a:r>
              <a:rPr lang="fr-FR"/>
              <a:t>Alexandre Blanc</a:t>
            </a:r>
          </a:p>
        </p:txBody>
      </p:sp>
    </p:spTree>
    <p:extLst>
      <p:ext uri="{BB962C8B-B14F-4D97-AF65-F5344CB8AC3E}">
        <p14:creationId xmlns:p14="http://schemas.microsoft.com/office/powerpoint/2010/main" val="311701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9E923B-9B13-5BC0-740A-F1E04CDD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24" y="1211230"/>
            <a:ext cx="3733640" cy="5357000"/>
          </a:xfrm>
        </p:spPr>
        <p:txBody>
          <a:bodyPr/>
          <a:lstStyle/>
          <a:p>
            <a:r>
              <a:rPr lang="fr-FR" dirty="0"/>
              <a:t>Etape 2: Configuration des modèles</a:t>
            </a:r>
          </a:p>
          <a:p>
            <a:pPr marL="0" indent="0">
              <a:buNone/>
            </a:pPr>
            <a:r>
              <a:rPr lang="fr-FR" dirty="0"/>
              <a:t>Utilisation de </a:t>
            </a:r>
            <a:r>
              <a:rPr lang="fr-FR" dirty="0" err="1"/>
              <a:t>Sequelize</a:t>
            </a:r>
            <a:r>
              <a:rPr lang="fr-FR" dirty="0"/>
              <a:t> pour définir la structure des modèles accordement à la BDD. </a:t>
            </a:r>
          </a:p>
          <a:p>
            <a:pPr marL="0" indent="0">
              <a:buNone/>
            </a:pPr>
            <a:r>
              <a:rPr lang="fr-FR" dirty="0" err="1"/>
              <a:t>Sequelize</a:t>
            </a:r>
            <a:r>
              <a:rPr lang="fr-FR" dirty="0"/>
              <a:t> est un ORM, il permet de manipuler les tables dans </a:t>
            </a:r>
            <a:r>
              <a:rPr lang="fr-FR" dirty="0" err="1"/>
              <a:t>mySQL</a:t>
            </a:r>
            <a:r>
              <a:rPr lang="fr-FR" dirty="0"/>
              <a:t> comme si c’était des objets.</a:t>
            </a:r>
          </a:p>
          <a:p>
            <a:pPr marL="0" indent="0">
              <a:buNone/>
            </a:pPr>
            <a:r>
              <a:rPr lang="fr-FR" dirty="0"/>
              <a:t>Création d’un fichier modelIndex.js pour définir les relations entre les modèles.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A869C3-51E1-6CBF-402A-B19348345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30" y="918608"/>
            <a:ext cx="6187647" cy="22441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E5FC39-1E25-D7B4-7677-976A71B0E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30" y="3254235"/>
            <a:ext cx="2333642" cy="26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2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DAD70B-6005-C1AE-8E3D-1089DC2C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04" y="734464"/>
            <a:ext cx="4809066" cy="5610041"/>
          </a:xfrm>
        </p:spPr>
        <p:txBody>
          <a:bodyPr/>
          <a:lstStyle/>
          <a:p>
            <a:r>
              <a:rPr lang="fr-FR" dirty="0"/>
              <a:t>Etape 3: Création d’un fichier app.js et server.js</a:t>
            </a:r>
          </a:p>
          <a:p>
            <a:pPr marL="0" indent="0">
              <a:buNone/>
            </a:pPr>
            <a:r>
              <a:rPr lang="fr-FR" dirty="0"/>
              <a:t>Pour tester la connexion à la base de données, on créer un fichier app.js et server.js</a:t>
            </a:r>
          </a:p>
          <a:p>
            <a:pPr marL="0" indent="0">
              <a:buNone/>
            </a:pPr>
            <a:r>
              <a:rPr lang="fr-FR" dirty="0"/>
              <a:t>On connectera nos routes à notre app comme point central. </a:t>
            </a:r>
          </a:p>
          <a:p>
            <a:pPr marL="0" indent="0">
              <a:buNone/>
            </a:pPr>
            <a:r>
              <a:rPr lang="fr-FR" dirty="0"/>
              <a:t>Autorisation de la connexion CORS pour le </a:t>
            </a:r>
            <a:r>
              <a:rPr lang="fr-FR" dirty="0" err="1"/>
              <a:t>front-end</a:t>
            </a:r>
            <a:r>
              <a:rPr lang="fr-FR" dirty="0"/>
              <a:t> plus tard.</a:t>
            </a:r>
          </a:p>
          <a:p>
            <a:pPr marL="0" indent="0">
              <a:buNone/>
            </a:pPr>
            <a:r>
              <a:rPr lang="fr-FR" dirty="0"/>
              <a:t>Branchement de notre backend sur le port 3000. </a:t>
            </a:r>
          </a:p>
          <a:p>
            <a:pPr marL="0" indent="0">
              <a:buNone/>
            </a:pPr>
            <a:r>
              <a:rPr lang="fr-FR" dirty="0"/>
              <a:t>Installation de </a:t>
            </a:r>
            <a:r>
              <a:rPr lang="fr-FR" dirty="0" err="1"/>
              <a:t>nodemon</a:t>
            </a:r>
            <a:r>
              <a:rPr lang="fr-FR" dirty="0"/>
              <a:t> et test avec la commande « </a:t>
            </a:r>
            <a:r>
              <a:rPr lang="fr-FR" dirty="0" err="1"/>
              <a:t>nodemon</a:t>
            </a:r>
            <a:r>
              <a:rPr lang="fr-FR" dirty="0"/>
              <a:t> server ». Cela nous permet de faire tourner notre backend tout en continuant à travailler dessus.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4587A54-2833-55EA-007E-4B20A1879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99" y="3184021"/>
            <a:ext cx="3899592" cy="22549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4B03D57-7AEF-B3C9-9307-11C9A84BC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98" y="1053679"/>
            <a:ext cx="5767265" cy="191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8AA219-69A7-D49A-6A67-7E1B08B09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34" y="605566"/>
            <a:ext cx="4328862" cy="5850475"/>
          </a:xfrm>
        </p:spPr>
        <p:txBody>
          <a:bodyPr>
            <a:normAutofit/>
          </a:bodyPr>
          <a:lstStyle/>
          <a:p>
            <a:r>
              <a:rPr lang="fr-FR" dirty="0"/>
              <a:t>Etape 4: Mise en place des </a:t>
            </a:r>
            <a:r>
              <a:rPr lang="fr-FR" dirty="0" err="1"/>
              <a:t>controllers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Contiennent la logique métier de nos requêtes. </a:t>
            </a:r>
          </a:p>
          <a:p>
            <a:pPr marL="0" indent="0">
              <a:buNone/>
            </a:pPr>
            <a:r>
              <a:rPr lang="fr-FR" dirty="0"/>
              <a:t>Les fonctions CRUD sont </a:t>
            </a:r>
            <a:r>
              <a:rPr lang="fr-FR" dirty="0" err="1"/>
              <a:t>findAll</a:t>
            </a:r>
            <a:r>
              <a:rPr lang="fr-FR" dirty="0"/>
              <a:t>(), </a:t>
            </a:r>
            <a:r>
              <a:rPr lang="fr-FR" dirty="0" err="1"/>
              <a:t>findOne</a:t>
            </a:r>
            <a:r>
              <a:rPr lang="fr-FR" dirty="0"/>
              <a:t>(</a:t>
            </a:r>
            <a:r>
              <a:rPr lang="fr-FR" dirty="0" err="1"/>
              <a:t>where</a:t>
            </a:r>
            <a:r>
              <a:rPr lang="fr-FR" dirty="0"/>
              <a:t>) ou </a:t>
            </a:r>
            <a:r>
              <a:rPr lang="fr-FR" dirty="0" err="1"/>
              <a:t>findByPk</a:t>
            </a:r>
            <a:r>
              <a:rPr lang="fr-FR" dirty="0"/>
              <a:t>(id), .</a:t>
            </a:r>
            <a:r>
              <a:rPr lang="fr-FR" dirty="0" err="1"/>
              <a:t>create</a:t>
            </a:r>
            <a:r>
              <a:rPr lang="fr-FR" dirty="0"/>
              <a:t>, .restore, .update et .destroy.</a:t>
            </a:r>
          </a:p>
          <a:p>
            <a:pPr marL="0" indent="0">
              <a:buNone/>
            </a:pPr>
            <a:r>
              <a:rPr lang="fr-FR" dirty="0"/>
              <a:t>Pour la fonction </a:t>
            </a:r>
            <a:r>
              <a:rPr lang="fr-FR" dirty="0" err="1"/>
              <a:t>Signup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-Installation de </a:t>
            </a:r>
            <a:r>
              <a:rPr lang="fr-FR" dirty="0" err="1"/>
              <a:t>bcrypt</a:t>
            </a:r>
            <a:r>
              <a:rPr lang="fr-FR" dirty="0"/>
              <a:t>: système de hachage unidirectionnel. </a:t>
            </a:r>
          </a:p>
          <a:p>
            <a:pPr marL="0" indent="0">
              <a:buNone/>
            </a:pPr>
            <a:r>
              <a:rPr lang="fr-FR" dirty="0"/>
              <a:t>-Utilisation de la fonction </a:t>
            </a:r>
            <a:r>
              <a:rPr lang="fr-FR" dirty="0" err="1"/>
              <a:t>bcrypt.hash</a:t>
            </a:r>
            <a:r>
              <a:rPr lang="fr-FR" dirty="0"/>
              <a:t> pour crypter le mot de passe utilisateur.</a:t>
            </a:r>
          </a:p>
          <a:p>
            <a:pPr marL="0" indent="0">
              <a:buNone/>
            </a:pPr>
            <a:r>
              <a:rPr lang="fr-FR" dirty="0"/>
              <a:t>-Utilisation de la fonction .restore si l’utilisateur a supprimé son compte auparavant (soft </a:t>
            </a:r>
            <a:r>
              <a:rPr lang="fr-FR" dirty="0" err="1"/>
              <a:t>delete</a:t>
            </a:r>
            <a:r>
              <a:rPr lang="fr-FR" dirty="0"/>
              <a:t> mis en place par le </a:t>
            </a:r>
            <a:r>
              <a:rPr lang="fr-FR" dirty="0" err="1"/>
              <a:t>paranoid</a:t>
            </a:r>
            <a:r>
              <a:rPr lang="fr-FR" dirty="0"/>
              <a:t>: </a:t>
            </a:r>
            <a:r>
              <a:rPr lang="fr-FR" dirty="0" err="1"/>
              <a:t>true</a:t>
            </a:r>
            <a:r>
              <a:rPr lang="fr-FR" dirty="0"/>
              <a:t> auparavant)</a:t>
            </a:r>
          </a:p>
          <a:p>
            <a:pPr marL="0" indent="0">
              <a:lnSpc>
                <a:spcPts val="1425"/>
              </a:lnSpc>
              <a:buNone/>
            </a:pP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8B3CD-CF33-8381-7738-4324551F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08" y="605566"/>
            <a:ext cx="6198300" cy="54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8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FD0C9F-B78A-C85A-3BFC-E222873F9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00" y="1409835"/>
            <a:ext cx="4386653" cy="377265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la fonction login:</a:t>
            </a:r>
          </a:p>
          <a:p>
            <a:pPr marL="0" indent="0">
              <a:buNone/>
            </a:pPr>
            <a:r>
              <a:rPr lang="fr-FR" dirty="0"/>
              <a:t>La fonction </a:t>
            </a:r>
            <a:r>
              <a:rPr lang="fr-FR" dirty="0" err="1"/>
              <a:t>bcrypt.compare</a:t>
            </a:r>
            <a:r>
              <a:rPr lang="fr-FR" dirty="0"/>
              <a:t> compare la chaîne de caractères entrée par l’utilisateur avec celle stockée dans la base de données. </a:t>
            </a:r>
          </a:p>
          <a:p>
            <a:pPr marL="0" indent="0">
              <a:buNone/>
            </a:pPr>
            <a:r>
              <a:rPr lang="fr-FR" dirty="0"/>
              <a:t>S’il est valide, la fonction </a:t>
            </a:r>
            <a:r>
              <a:rPr lang="fr-FR" dirty="0" err="1"/>
              <a:t>jwt.sign</a:t>
            </a:r>
            <a:r>
              <a:rPr lang="fr-FR" dirty="0"/>
              <a:t> va encrypté via un algorithme (ici HS256) l’</a:t>
            </a:r>
            <a:r>
              <a:rPr lang="fr-FR" dirty="0" err="1"/>
              <a:t>user_id</a:t>
            </a:r>
            <a:r>
              <a:rPr lang="fr-FR" dirty="0"/>
              <a:t> et le </a:t>
            </a:r>
            <a:r>
              <a:rPr lang="fr-FR" dirty="0" err="1"/>
              <a:t>role_id</a:t>
            </a:r>
            <a:r>
              <a:rPr lang="fr-FR" dirty="0"/>
              <a:t> de l’utilisateur dans le </a:t>
            </a:r>
            <a:r>
              <a:rPr lang="fr-FR" dirty="0" err="1"/>
              <a:t>payload</a:t>
            </a:r>
            <a:r>
              <a:rPr lang="fr-FR" dirty="0"/>
              <a:t> de notre </a:t>
            </a:r>
            <a:r>
              <a:rPr lang="fr-FR" dirty="0" err="1"/>
              <a:t>token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dirty="0"/>
              <a:t>Le </a:t>
            </a:r>
            <a:r>
              <a:rPr lang="fr-FR" dirty="0" err="1"/>
              <a:t>token</a:t>
            </a:r>
            <a:r>
              <a:rPr lang="fr-FR" dirty="0"/>
              <a:t> sera lui-même placé dans les headers d’autorisation.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BA61B4-DE5F-2047-76C4-987BC9A6A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72" y="874641"/>
            <a:ext cx="6646997" cy="48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4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BF261A-73BC-E675-835B-861B83C0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353" y="1780933"/>
            <a:ext cx="3446092" cy="389338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On applique ensuite la même logique des CRUD dans les autres </a:t>
            </a:r>
            <a:r>
              <a:rPr lang="fr-FR" dirty="0" err="1"/>
              <a:t>controllers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-Pour les </a:t>
            </a:r>
            <a:r>
              <a:rPr lang="fr-FR" dirty="0" err="1"/>
              <a:t>posts</a:t>
            </a:r>
            <a:r>
              <a:rPr lang="fr-FR" dirty="0"/>
              <a:t> et </a:t>
            </a:r>
            <a:r>
              <a:rPr lang="fr-FR" dirty="0" err="1"/>
              <a:t>comments</a:t>
            </a:r>
            <a:r>
              <a:rPr lang="fr-FR" dirty="0"/>
              <a:t>: Utilisation de </a:t>
            </a:r>
            <a:r>
              <a:rPr lang="fr-FR" dirty="0" err="1"/>
              <a:t>fs</a:t>
            </a:r>
            <a:r>
              <a:rPr lang="fr-FR" dirty="0"/>
              <a:t> pour pouvoir envoyer des images (On verra après pour </a:t>
            </a:r>
            <a:r>
              <a:rPr lang="fr-FR" dirty="0" err="1"/>
              <a:t>Multer</a:t>
            </a:r>
            <a:r>
              <a:rPr lang="fr-FR" dirty="0"/>
              <a:t>).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FBA950-1588-71C0-3136-9FFB6FE79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22" y="1152183"/>
            <a:ext cx="4324382" cy="16383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ADB6CA-F482-FF24-9BB8-EB63D7610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22" y="3302101"/>
            <a:ext cx="6201977" cy="27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7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3ED3ED-AAF1-8195-846B-EC39A6808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95" y="814452"/>
            <a:ext cx="3507040" cy="551458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les likes: </a:t>
            </a:r>
          </a:p>
          <a:p>
            <a:pPr marL="0" indent="0">
              <a:buNone/>
            </a:pPr>
            <a:r>
              <a:rPr lang="fr-FR" dirty="0"/>
              <a:t>-On gère dans la même fonction les méthodes restore, destroy et </a:t>
            </a:r>
            <a:r>
              <a:rPr lang="fr-FR" dirty="0" err="1"/>
              <a:t>create</a:t>
            </a:r>
            <a:r>
              <a:rPr lang="fr-FR" dirty="0"/>
              <a:t>. On rajoute les conditions si:</a:t>
            </a:r>
          </a:p>
          <a:p>
            <a:pPr marL="0" indent="0">
              <a:buNone/>
            </a:pPr>
            <a:r>
              <a:rPr lang="fr-FR" dirty="0"/>
              <a:t>-le like existe, on appelle la fonction destroy</a:t>
            </a:r>
          </a:p>
          <a:p>
            <a:pPr marL="0" indent="0">
              <a:buNone/>
            </a:pPr>
            <a:r>
              <a:rPr lang="fr-FR" dirty="0"/>
              <a:t>-s’il existe, mais a été supprimé, on appelle la fonction restore.</a:t>
            </a:r>
          </a:p>
          <a:p>
            <a:pPr marL="0" indent="0">
              <a:buNone/>
            </a:pPr>
            <a:r>
              <a:rPr lang="fr-FR" dirty="0"/>
              <a:t>-si le like n’existe pas, on appelle la fonction </a:t>
            </a:r>
            <a:r>
              <a:rPr lang="fr-FR" dirty="0" err="1"/>
              <a:t>create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Cela nous permet de gérer l’ajout/suppression de like sur la même route.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97F8DB-5010-256A-FA3D-78F9714F0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21" y="397458"/>
            <a:ext cx="6305203" cy="60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5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B9435-8E85-C611-3998-AF48761D7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0" y="2298677"/>
            <a:ext cx="3894666" cy="535059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les fonctions update et </a:t>
            </a:r>
            <a:r>
              <a:rPr lang="fr-FR" dirty="0" err="1"/>
              <a:t>delete</a:t>
            </a:r>
            <a:r>
              <a:rPr lang="fr-FR" dirty="0"/>
              <a:t>, elles auront plus ou moins la même structure peu importe l’entité.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On définira les autorisations dans les middlewares juste après.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8689E9-3A26-FA38-0330-7C6335BFF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628" y="4041870"/>
            <a:ext cx="4600998" cy="223128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B8BA0B-1A6F-56C0-EB99-E4B8CBDF5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628" y="226274"/>
            <a:ext cx="5593857" cy="36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44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4D3EC3-3CC2-20E6-CC33-473515020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874821"/>
            <a:ext cx="4136206" cy="5489271"/>
          </a:xfrm>
        </p:spPr>
        <p:txBody>
          <a:bodyPr/>
          <a:lstStyle/>
          <a:p>
            <a:r>
              <a:rPr lang="fr-FR" dirty="0"/>
              <a:t>Etape 5: Mise en place des middlewares.</a:t>
            </a:r>
          </a:p>
          <a:p>
            <a:pPr marL="0" indent="0">
              <a:buNone/>
            </a:pPr>
            <a:r>
              <a:rPr lang="fr-FR" dirty="0"/>
              <a:t>-Le middleware auth.js décode le </a:t>
            </a:r>
            <a:r>
              <a:rPr lang="fr-FR" dirty="0" err="1"/>
              <a:t>jsonwebtoken</a:t>
            </a:r>
            <a:r>
              <a:rPr lang="fr-FR" dirty="0"/>
              <a:t> contenu dans le header d’autorisation avec la fonction </a:t>
            </a:r>
            <a:r>
              <a:rPr lang="fr-FR" dirty="0" err="1"/>
              <a:t>jwt.verify</a:t>
            </a:r>
            <a:r>
              <a:rPr lang="fr-FR" dirty="0"/>
              <a:t>, bascule le contenu du </a:t>
            </a:r>
            <a:r>
              <a:rPr lang="fr-FR" dirty="0" err="1"/>
              <a:t>payload</a:t>
            </a:r>
            <a:r>
              <a:rPr lang="fr-FR" dirty="0"/>
              <a:t> dans le header d’autorisation de la requête.</a:t>
            </a:r>
          </a:p>
          <a:p>
            <a:pPr marL="0" indent="0">
              <a:buNone/>
            </a:pPr>
            <a:r>
              <a:rPr lang="fr-FR" dirty="0"/>
              <a:t>-Les middlewares </a:t>
            </a:r>
            <a:r>
              <a:rPr lang="fr-FR" dirty="0" err="1"/>
              <a:t>checkUser</a:t>
            </a:r>
            <a:r>
              <a:rPr lang="fr-FR" dirty="0"/>
              <a:t>, </a:t>
            </a:r>
            <a:r>
              <a:rPr lang="fr-FR" dirty="0" err="1"/>
              <a:t>checkPost</a:t>
            </a:r>
            <a:r>
              <a:rPr lang="fr-FR" dirty="0"/>
              <a:t> </a:t>
            </a:r>
            <a:r>
              <a:rPr lang="fr-FR" dirty="0" err="1"/>
              <a:t>etc</a:t>
            </a:r>
            <a:r>
              <a:rPr lang="fr-FR" dirty="0"/>
              <a:t> n’autorisent que l’utilisateur ayant le même </a:t>
            </a:r>
            <a:r>
              <a:rPr lang="fr-FR" dirty="0" err="1"/>
              <a:t>user_id</a:t>
            </a:r>
            <a:r>
              <a:rPr lang="fr-FR" dirty="0"/>
              <a:t> que l’entité sur lequel l’action est effectuée, ou alors si l’utilisateur est un admin.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8352E9-EFE2-C265-8AF8-F6E532616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95" y="3773953"/>
            <a:ext cx="6191084" cy="27446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6F8C741-7E3A-6629-5BFF-F952B26D1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95" y="510988"/>
            <a:ext cx="6202002" cy="3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65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7B1932-FC54-FB22-FDF0-45637E823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15" y="1145601"/>
            <a:ext cx="3618621" cy="565604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Configuration de </a:t>
            </a:r>
            <a:r>
              <a:rPr lang="fr-FR" dirty="0" err="1"/>
              <a:t>multer</a:t>
            </a:r>
            <a:r>
              <a:rPr lang="fr-FR" dirty="0"/>
              <a:t>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Multer</a:t>
            </a:r>
            <a:r>
              <a:rPr lang="fr-FR" dirty="0"/>
              <a:t> va nous permettre de télécharger des images vers le site. </a:t>
            </a:r>
          </a:p>
          <a:p>
            <a:pPr marL="0" indent="0">
              <a:buNone/>
            </a:pPr>
            <a:r>
              <a:rPr lang="fr-FR" dirty="0"/>
              <a:t>On crée un répertoire images dans le backend, qui sera l’endroit où seront chargées les images (on n’oublie pas dans les </a:t>
            </a:r>
            <a:r>
              <a:rPr lang="fr-FR" dirty="0" err="1"/>
              <a:t>controllers</a:t>
            </a:r>
            <a:r>
              <a:rPr lang="fr-FR" dirty="0"/>
              <a:t> de modifier nos fonction </a:t>
            </a:r>
            <a:r>
              <a:rPr lang="fr-FR" dirty="0" err="1"/>
              <a:t>delete</a:t>
            </a:r>
            <a:r>
              <a:rPr lang="fr-FR" dirty="0"/>
              <a:t> et update pour prendre les images en compte).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B3AE165-BEA7-C3C2-6972-B2F90103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561" y="476857"/>
            <a:ext cx="5210213" cy="58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2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11E381-CA70-EECA-8450-974A19C02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90" y="917049"/>
            <a:ext cx="4228221" cy="5609246"/>
          </a:xfrm>
        </p:spPr>
        <p:txBody>
          <a:bodyPr/>
          <a:lstStyle/>
          <a:p>
            <a:r>
              <a:rPr lang="fr-FR" dirty="0"/>
              <a:t>Etape 6: Mise en place des routes.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On importe les middlewares et </a:t>
            </a:r>
            <a:r>
              <a:rPr lang="fr-FR" dirty="0" err="1"/>
              <a:t>auth</a:t>
            </a:r>
            <a:r>
              <a:rPr lang="fr-FR" dirty="0"/>
              <a:t> et </a:t>
            </a:r>
            <a:r>
              <a:rPr lang="fr-FR" dirty="0" err="1"/>
              <a:t>checkUser</a:t>
            </a:r>
            <a:r>
              <a:rPr lang="fr-FR" dirty="0"/>
              <a:t> pour autoriser seulement les utilisateurs connectés dans un premiers temps. Et enfin, ils peuvent exécuter les routes put et </a:t>
            </a:r>
            <a:r>
              <a:rPr lang="fr-FR" dirty="0" err="1"/>
              <a:t>delete</a:t>
            </a:r>
            <a:r>
              <a:rPr lang="fr-FR" dirty="0"/>
              <a:t> sur toutes les entités s’ils sont admins, ou seulement sur leurs propres entités s’ils sont utilisateurs classiques.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On applique la même logique avec les autres entités.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D234EC-4F94-F60F-6B4F-8D80C578D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63" y="317351"/>
            <a:ext cx="5245966" cy="32225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37858A-14A8-5F6C-CAF3-AF669901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63" y="3666327"/>
            <a:ext cx="5533603" cy="27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9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8DC0A3-2973-6956-BF3A-8CE8EA78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C9AE63-805B-E50D-CDF5-1F3846ED2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d’un site internet de type réseau social d’entreprise. </a:t>
            </a:r>
            <a:br>
              <a:rPr lang="fr-FR" dirty="0"/>
            </a:br>
            <a:r>
              <a:rPr lang="fr-FR" dirty="0"/>
              <a:t>L’utilisateur doit pouvoir:</a:t>
            </a:r>
          </a:p>
          <a:p>
            <a:pPr marL="0" indent="0">
              <a:buNone/>
            </a:pPr>
            <a:r>
              <a:rPr lang="fr-FR" dirty="0"/>
              <a:t>-Créer un compte et se connecter.</a:t>
            </a:r>
          </a:p>
          <a:p>
            <a:pPr marL="0" indent="0">
              <a:buNone/>
            </a:pPr>
            <a:r>
              <a:rPr lang="fr-FR" dirty="0"/>
              <a:t>-Pouvoir accéder à la page d’accueil et voir les autres </a:t>
            </a:r>
            <a:r>
              <a:rPr lang="fr-FR" dirty="0" err="1"/>
              <a:t>posts</a:t>
            </a:r>
            <a:r>
              <a:rPr lang="fr-FR" dirty="0"/>
              <a:t> et commentaires. Sans nécessairement être connecté.</a:t>
            </a:r>
          </a:p>
          <a:p>
            <a:pPr marL="0" indent="0">
              <a:buNone/>
            </a:pPr>
            <a:r>
              <a:rPr lang="fr-FR" dirty="0"/>
              <a:t>-Une fois connecté, l’utilisateur peut poster des </a:t>
            </a:r>
            <a:r>
              <a:rPr lang="fr-FR" dirty="0" err="1"/>
              <a:t>posts</a:t>
            </a:r>
            <a:r>
              <a:rPr lang="fr-FR" dirty="0"/>
              <a:t>, commentaires et likes. Il peut aussi modifier ou supprimer uniquement ce qu’il a crée.</a:t>
            </a:r>
          </a:p>
          <a:p>
            <a:pPr marL="0" indent="0">
              <a:buNone/>
            </a:pPr>
            <a:r>
              <a:rPr lang="fr-FR" dirty="0"/>
              <a:t>Il faut également un rôle administrateur pour la modération, qui aura tous les droits sur notre site.</a:t>
            </a:r>
          </a:p>
        </p:txBody>
      </p:sp>
    </p:spTree>
    <p:extLst>
      <p:ext uri="{BB962C8B-B14F-4D97-AF65-F5344CB8AC3E}">
        <p14:creationId xmlns:p14="http://schemas.microsoft.com/office/powerpoint/2010/main" val="1700495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F94087-E2D1-290E-80D8-E06A8A582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54325"/>
            <a:ext cx="8596668" cy="5587037"/>
          </a:xfrm>
        </p:spPr>
        <p:txBody>
          <a:bodyPr/>
          <a:lstStyle/>
          <a:p>
            <a:r>
              <a:rPr lang="fr-FR" dirty="0"/>
              <a:t>Etape 7: import de nos routes et extensions dans l’app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12F665-427C-A913-E875-815E8B57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96" y="1004693"/>
            <a:ext cx="6334602" cy="5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0031A4-DD30-1B94-3AA9-806633F43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86" y="1096265"/>
            <a:ext cx="4078696" cy="5558283"/>
          </a:xfrm>
        </p:spPr>
        <p:txBody>
          <a:bodyPr/>
          <a:lstStyle/>
          <a:p>
            <a:r>
              <a:rPr lang="fr-FR" dirty="0"/>
              <a:t>Etape 8: Tests avec </a:t>
            </a:r>
            <a:r>
              <a:rPr lang="fr-FR" dirty="0" err="1"/>
              <a:t>Jest</a:t>
            </a:r>
            <a:r>
              <a:rPr lang="fr-FR" dirty="0"/>
              <a:t> et </a:t>
            </a:r>
            <a:r>
              <a:rPr lang="fr-FR" dirty="0" err="1"/>
              <a:t>SuperTest</a:t>
            </a:r>
            <a:r>
              <a:rPr lang="fr-FR" dirty="0"/>
              <a:t>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Jest</a:t>
            </a:r>
            <a:r>
              <a:rPr lang="fr-FR" dirty="0"/>
              <a:t> et </a:t>
            </a:r>
            <a:r>
              <a:rPr lang="fr-FR" dirty="0" err="1"/>
              <a:t>SuperTest</a:t>
            </a:r>
            <a:r>
              <a:rPr lang="fr-FR" dirty="0"/>
              <a:t> ensemble permettent d’effectuer un ensemble de test pour vérifier le bon fonctionnement de nos </a:t>
            </a:r>
            <a:r>
              <a:rPr lang="fr-FR" dirty="0" err="1"/>
              <a:t>controllers</a:t>
            </a:r>
            <a:r>
              <a:rPr lang="fr-FR" dirty="0"/>
              <a:t>, en simulant des fonctions ou valeurs qu’on aura prédéterminées.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IMPORTANT! On exécute les tests sur notre base de données test.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5B4DF-F201-0314-4C45-D66A2444E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56" y="1053234"/>
            <a:ext cx="5171033" cy="44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54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3D98E8-BA2B-FFB8-F0B1-E1B810DDD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57" y="966158"/>
            <a:ext cx="4297232" cy="539725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Ici par exemple, on simule une création d’utilisateur.</a:t>
            </a:r>
          </a:p>
          <a:p>
            <a:pPr marL="0" indent="0">
              <a:buNone/>
            </a:pPr>
            <a:r>
              <a:rPr lang="fr-FR" dirty="0"/>
              <a:t>-Simulation de la fonction </a:t>
            </a:r>
            <a:r>
              <a:rPr lang="fr-FR" dirty="0" err="1"/>
              <a:t>bcrypt.hash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-Simulation des fonctions .</a:t>
            </a:r>
            <a:r>
              <a:rPr lang="fr-FR" dirty="0" err="1"/>
              <a:t>findOne</a:t>
            </a:r>
            <a:r>
              <a:rPr lang="fr-FR" dirty="0"/>
              <a:t> et .</a:t>
            </a:r>
            <a:r>
              <a:rPr lang="fr-FR" dirty="0" err="1"/>
              <a:t>create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-Simulation de la réponse avec </a:t>
            </a:r>
            <a:r>
              <a:rPr lang="fr-FR" dirty="0" err="1"/>
              <a:t>expect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-En cas d’erreur, les erreurs s’affichent dans le terminal, et on peut toujours coder des console.log ou .</a:t>
            </a:r>
            <a:r>
              <a:rPr lang="fr-FR" dirty="0" err="1"/>
              <a:t>error</a:t>
            </a:r>
            <a:r>
              <a:rPr lang="fr-FR" dirty="0"/>
              <a:t> pour identifier la cause.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Lancement des tests avec la commande </a:t>
            </a:r>
            <a:r>
              <a:rPr lang="fr-FR" dirty="0" err="1"/>
              <a:t>npm</a:t>
            </a:r>
            <a:r>
              <a:rPr lang="fr-FR" dirty="0"/>
              <a:t> run test.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48EFE1-5F50-7CBA-0679-610BCDE4A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02" y="650698"/>
            <a:ext cx="6475676" cy="55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4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23DA65-9E02-DE93-DB45-D004B8ED7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721" y="1749330"/>
            <a:ext cx="4073570" cy="523629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les fonctions qui passent par les middlewares </a:t>
            </a:r>
            <a:r>
              <a:rPr lang="fr-FR" dirty="0" err="1"/>
              <a:t>auth</a:t>
            </a:r>
            <a:r>
              <a:rPr lang="fr-FR" dirty="0"/>
              <a:t> et checks, on simule la fonction </a:t>
            </a:r>
            <a:r>
              <a:rPr lang="fr-FR" dirty="0" err="1"/>
              <a:t>jwt.verify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Cela nous permet de simuler le contenu de notre </a:t>
            </a:r>
            <a:r>
              <a:rPr lang="fr-FR" dirty="0" err="1"/>
              <a:t>token</a:t>
            </a:r>
            <a:r>
              <a:rPr lang="fr-FR" dirty="0"/>
              <a:t> avec l’</a:t>
            </a:r>
            <a:r>
              <a:rPr lang="fr-FR" dirty="0" err="1"/>
              <a:t>user_id</a:t>
            </a:r>
            <a:r>
              <a:rPr lang="fr-FR" dirty="0"/>
              <a:t> et </a:t>
            </a:r>
            <a:r>
              <a:rPr lang="fr-FR" dirty="0" err="1"/>
              <a:t>role_id</a:t>
            </a:r>
            <a:r>
              <a:rPr lang="fr-FR" dirty="0"/>
              <a:t> de notre choix.</a:t>
            </a:r>
          </a:p>
          <a:p>
            <a:pPr marL="0" indent="0">
              <a:buNone/>
            </a:pPr>
            <a:r>
              <a:rPr lang="fr-FR" dirty="0"/>
              <a:t>On simule la présence de notre </a:t>
            </a:r>
            <a:r>
              <a:rPr lang="fr-FR" dirty="0" err="1"/>
              <a:t>token</a:t>
            </a:r>
            <a:r>
              <a:rPr lang="fr-FR" dirty="0"/>
              <a:t> valide dans les headers lors de la requête.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6B191BF-59B3-35A0-7DD0-2A5D74BC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52" y="432373"/>
            <a:ext cx="5229263" cy="18192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BCA5D9-D3B5-95D5-0007-30C935859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52" y="2578068"/>
            <a:ext cx="5543591" cy="37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568855-7E58-AC43-AFEF-CE0A40F2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8" y="777282"/>
            <a:ext cx="4625036" cy="5449015"/>
          </a:xfrm>
        </p:spPr>
        <p:txBody>
          <a:bodyPr/>
          <a:lstStyle/>
          <a:p>
            <a:r>
              <a:rPr lang="fr-FR" dirty="0"/>
              <a:t>Etape 9: Phase de tests externes dans Postman.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Même si on a déjà réalisé beaucoup de tests unitaires. Je teste dans </a:t>
            </a:r>
            <a:r>
              <a:rPr lang="fr-FR" dirty="0" err="1"/>
              <a:t>postman</a:t>
            </a:r>
            <a:r>
              <a:rPr lang="fr-FR" dirty="0"/>
              <a:t> différentes configuration de connexions pour vérifier toutes les authentifications, conditions etc…</a:t>
            </a:r>
          </a:p>
          <a:p>
            <a:pPr marL="0" indent="0">
              <a:buNone/>
            </a:pPr>
            <a:r>
              <a:rPr lang="fr-FR" dirty="0"/>
              <a:t>-connexions avec ou sans </a:t>
            </a:r>
            <a:r>
              <a:rPr lang="fr-FR" dirty="0" err="1"/>
              <a:t>token</a:t>
            </a:r>
            <a:r>
              <a:rPr lang="fr-FR" dirty="0"/>
              <a:t> dans les headers.</a:t>
            </a:r>
          </a:p>
          <a:p>
            <a:pPr marL="0" indent="0">
              <a:buNone/>
            </a:pPr>
            <a:r>
              <a:rPr lang="fr-FR" dirty="0"/>
              <a:t>-tentatives de modifications d’autres entités avec des </a:t>
            </a:r>
            <a:r>
              <a:rPr lang="fr-FR" dirty="0" err="1"/>
              <a:t>user_id</a:t>
            </a:r>
            <a:r>
              <a:rPr lang="fr-FR" dirty="0"/>
              <a:t> différents ou </a:t>
            </a:r>
            <a:r>
              <a:rPr lang="fr-FR" dirty="0" err="1"/>
              <a:t>role_id</a:t>
            </a:r>
            <a:r>
              <a:rPr lang="fr-FR" dirty="0"/>
              <a:t> égal à 3.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2B62D2-07B6-3E51-E32A-8AD961B6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08" y="1587940"/>
            <a:ext cx="3457827" cy="34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6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9F170A-E928-5CB1-0DCC-56C619121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90765"/>
            <a:ext cx="8596668" cy="545059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Exemple de test: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D971C5-E956-0F72-CFD3-847255507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17" y="1171360"/>
            <a:ext cx="6917589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46B613-F72E-7BEF-2A3F-870B18F98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54019"/>
            <a:ext cx="7304840" cy="5487343"/>
          </a:xfrm>
        </p:spPr>
        <p:txBody>
          <a:bodyPr/>
          <a:lstStyle/>
          <a:p>
            <a:r>
              <a:rPr lang="fr-FR" dirty="0"/>
              <a:t>Difficultés rencontrées: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-Gestion du soft </a:t>
            </a:r>
            <a:r>
              <a:rPr lang="fr-FR" dirty="0" err="1"/>
              <a:t>delete</a:t>
            </a:r>
            <a:r>
              <a:rPr lang="fr-FR" dirty="0"/>
              <a:t> avec la nomenclature des tables </a:t>
            </a:r>
            <a:r>
              <a:rPr lang="fr-FR" dirty="0" err="1"/>
              <a:t>created_at</a:t>
            </a:r>
            <a:r>
              <a:rPr lang="fr-FR" dirty="0"/>
              <a:t> </a:t>
            </a:r>
            <a:r>
              <a:rPr lang="fr-FR" dirty="0" err="1"/>
              <a:t>deleted_at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-Gestion des likes: un </a:t>
            </a:r>
            <a:r>
              <a:rPr lang="fr-FR" dirty="0" err="1"/>
              <a:t>user_id</a:t>
            </a:r>
            <a:r>
              <a:rPr lang="fr-FR" dirty="0"/>
              <a:t> ne peut like qu’un post ou commentaire qu’une seule fois.</a:t>
            </a:r>
          </a:p>
          <a:p>
            <a:pPr marL="0" indent="0">
              <a:buNone/>
            </a:pPr>
            <a:r>
              <a:rPr lang="fr-FR" dirty="0"/>
              <a:t>-Erreur apprise par la manière forte: ne faire de test que sur une base de données test.</a:t>
            </a:r>
          </a:p>
          <a:p>
            <a:pPr marL="0" indent="0">
              <a:buNone/>
            </a:pPr>
            <a:r>
              <a:rPr lang="fr-FR" dirty="0"/>
              <a:t>-Gestion des test unitaires: </a:t>
            </a:r>
            <a:r>
              <a:rPr lang="fr-FR" dirty="0" err="1"/>
              <a:t>mock</a:t>
            </a:r>
            <a:r>
              <a:rPr lang="fr-FR" dirty="0"/>
              <a:t> correct des authentifications.</a:t>
            </a:r>
          </a:p>
        </p:txBody>
      </p:sp>
    </p:spTree>
    <p:extLst>
      <p:ext uri="{BB962C8B-B14F-4D97-AF65-F5344CB8AC3E}">
        <p14:creationId xmlns:p14="http://schemas.microsoft.com/office/powerpoint/2010/main" val="1402985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8A51-E253-BDF0-9392-70C8A4FA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Frontend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6749BC-E27D-BD38-5277-13BDFB84D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159689" cy="3880773"/>
          </a:xfrm>
        </p:spPr>
        <p:txBody>
          <a:bodyPr/>
          <a:lstStyle/>
          <a:p>
            <a:r>
              <a:rPr lang="fr-FR" dirty="0"/>
              <a:t>Choix de bibliothèque: </a:t>
            </a:r>
            <a:r>
              <a:rPr lang="fr-FR" dirty="0" err="1"/>
              <a:t>React</a:t>
            </a:r>
            <a:r>
              <a:rPr lang="fr-FR" dirty="0"/>
              <a:t> avec pour serveur de développement local Vite.js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Installation de </a:t>
            </a:r>
            <a:r>
              <a:rPr lang="fr-FR" dirty="0" err="1"/>
              <a:t>concurrently</a:t>
            </a:r>
            <a:r>
              <a:rPr lang="fr-FR" dirty="0"/>
              <a:t> pour faire tourner le front et le back simultanément.</a:t>
            </a:r>
          </a:p>
          <a:p>
            <a:pPr marL="0" indent="0">
              <a:buNone/>
            </a:pPr>
            <a:r>
              <a:rPr lang="fr-FR" dirty="0"/>
              <a:t>Structuration du projet:</a:t>
            </a:r>
          </a:p>
          <a:p>
            <a:pPr marL="0" indent="0">
              <a:buNone/>
            </a:pPr>
            <a:r>
              <a:rPr lang="fr-FR" dirty="0"/>
              <a:t>-Séparation des pages et des composants:</a:t>
            </a:r>
          </a:p>
          <a:p>
            <a:pPr marL="0" indent="0">
              <a:buNone/>
            </a:pPr>
            <a:r>
              <a:rPr lang="fr-FR" dirty="0"/>
              <a:t>-Pages: </a:t>
            </a:r>
            <a:r>
              <a:rPr lang="fr-FR" dirty="0" err="1"/>
              <a:t>HomePage</a:t>
            </a:r>
            <a:r>
              <a:rPr lang="fr-FR" dirty="0"/>
              <a:t>, </a:t>
            </a:r>
            <a:r>
              <a:rPr lang="fr-FR" dirty="0" err="1"/>
              <a:t>Signup</a:t>
            </a:r>
            <a:r>
              <a:rPr lang="fr-FR" dirty="0"/>
              <a:t> et Login</a:t>
            </a:r>
          </a:p>
          <a:p>
            <a:pPr marL="0" indent="0">
              <a:buNone/>
            </a:pPr>
            <a:r>
              <a:rPr lang="fr-FR" dirty="0"/>
              <a:t>-Composants: Header, </a:t>
            </a:r>
            <a:r>
              <a:rPr lang="fr-FR" dirty="0" err="1"/>
              <a:t>Footer</a:t>
            </a:r>
            <a:r>
              <a:rPr lang="fr-FR" dirty="0"/>
              <a:t>, </a:t>
            </a:r>
            <a:r>
              <a:rPr lang="fr-FR" dirty="0" err="1"/>
              <a:t>CreatePost</a:t>
            </a:r>
            <a:r>
              <a:rPr lang="fr-FR" dirty="0"/>
              <a:t>, ensuite nos fonctions de gestion des commentaires et likes.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7928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AB8BF-DF66-A1AF-120B-CA158E10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899" y="2144631"/>
            <a:ext cx="2815879" cy="54350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Structure du </a:t>
            </a:r>
            <a:r>
              <a:rPr lang="fr-FR" dirty="0" err="1"/>
              <a:t>front-end</a:t>
            </a:r>
            <a:r>
              <a:rPr lang="fr-FR" dirty="0"/>
              <a:t>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5F55C2-73FE-F024-E305-7EB7A9A03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68" y="606287"/>
            <a:ext cx="3274530" cy="54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76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201DAC-0992-DDE7-C72B-3C73BD8A7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3" y="1503891"/>
            <a:ext cx="4717626" cy="5428176"/>
          </a:xfrm>
        </p:spPr>
        <p:txBody>
          <a:bodyPr/>
          <a:lstStyle/>
          <a:p>
            <a:r>
              <a:rPr lang="fr-FR" dirty="0"/>
              <a:t>Pour afficher nos </a:t>
            </a:r>
            <a:r>
              <a:rPr lang="fr-FR" dirty="0" err="1"/>
              <a:t>posts</a:t>
            </a:r>
            <a:r>
              <a:rPr lang="fr-FR" dirty="0"/>
              <a:t>, on a beaucoup de choses à faire:</a:t>
            </a:r>
          </a:p>
          <a:p>
            <a:pPr marL="0" indent="0">
              <a:buNone/>
            </a:pPr>
            <a:r>
              <a:rPr lang="fr-FR" dirty="0"/>
              <a:t>-</a:t>
            </a:r>
            <a:r>
              <a:rPr lang="fr-FR" dirty="0" err="1"/>
              <a:t>UseState</a:t>
            </a:r>
            <a:r>
              <a:rPr lang="fr-FR" dirty="0"/>
              <a:t> pour gérer des états de variables.</a:t>
            </a:r>
          </a:p>
          <a:p>
            <a:pPr marL="0" indent="0">
              <a:buNone/>
            </a:pPr>
            <a:r>
              <a:rPr lang="fr-FR" dirty="0"/>
              <a:t>-</a:t>
            </a:r>
            <a:r>
              <a:rPr lang="fr-FR" dirty="0" err="1"/>
              <a:t>UseEffect</a:t>
            </a:r>
            <a:r>
              <a:rPr lang="fr-FR" dirty="0"/>
              <a:t> pour gérer les effets secondaires de ces variables. Très utiles pour les </a:t>
            </a:r>
            <a:r>
              <a:rPr lang="fr-FR" dirty="0" err="1"/>
              <a:t>fetch</a:t>
            </a:r>
            <a:r>
              <a:rPr lang="fr-FR" dirty="0"/>
              <a:t> notamment.</a:t>
            </a:r>
          </a:p>
          <a:p>
            <a:pPr marL="0" indent="0">
              <a:buNone/>
            </a:pPr>
            <a:r>
              <a:rPr lang="fr-FR" dirty="0"/>
              <a:t>-On effectue nos </a:t>
            </a:r>
            <a:r>
              <a:rPr lang="fr-FR" dirty="0" err="1"/>
              <a:t>fetch</a:t>
            </a:r>
            <a:r>
              <a:rPr lang="fr-FR" dirty="0"/>
              <a:t> sur toutes les tables pour pouvoir accéder à toutes les informations liées aux </a:t>
            </a:r>
            <a:r>
              <a:rPr lang="fr-FR" dirty="0" err="1"/>
              <a:t>posts</a:t>
            </a:r>
            <a:r>
              <a:rPr lang="fr-FR" dirty="0"/>
              <a:t>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41B09E-AD78-7A83-FB08-42CFBC3C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55" y="220532"/>
            <a:ext cx="4579031" cy="37569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ED3E54-8047-58D6-D442-78CF6717D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55" y="4217979"/>
            <a:ext cx="4629105" cy="22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C5D11E-8D7B-8BB5-28E8-309DB8E3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des prérequis: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74BCCD-768C-D5F2-919A-B185A086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Base de données: </a:t>
            </a:r>
            <a:r>
              <a:rPr lang="fr-FR" dirty="0" err="1"/>
              <a:t>mongoDB</a:t>
            </a:r>
            <a:r>
              <a:rPr lang="fr-FR" dirty="0"/>
              <a:t> ou </a:t>
            </a:r>
            <a:r>
              <a:rPr lang="fr-FR" dirty="0">
                <a:solidFill>
                  <a:schemeClr val="accent3"/>
                </a:solidFill>
              </a:rPr>
              <a:t>MySQL</a:t>
            </a:r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Backend: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-Node.js / Express.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-Gestion de la sécurité, relation et rôles.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-Réalisation d’une série de tests unitaires via </a:t>
            </a:r>
            <a:r>
              <a:rPr lang="fr-FR" dirty="0" err="1">
                <a:solidFill>
                  <a:schemeClr val="tx1"/>
                </a:solidFill>
              </a:rPr>
              <a:t>Jest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Frontend: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-Utilisation d’un Framework / bibliothèque front.</a:t>
            </a:r>
            <a:endParaRPr lang="fr-FR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120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782048-9F97-9F74-C323-6AF16C4BD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26" y="1140312"/>
            <a:ext cx="3883908" cy="521840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On </a:t>
            </a:r>
            <a:r>
              <a:rPr lang="fr-FR" dirty="0" err="1"/>
              <a:t>Map</a:t>
            </a:r>
            <a:r>
              <a:rPr lang="fr-FR" dirty="0"/>
              <a:t> nos données reçues des </a:t>
            </a:r>
            <a:r>
              <a:rPr lang="fr-FR" dirty="0" err="1"/>
              <a:t>fetch</a:t>
            </a:r>
            <a:r>
              <a:rPr lang="fr-FR" dirty="0"/>
              <a:t> avec un </a:t>
            </a:r>
            <a:r>
              <a:rPr lang="fr-FR" dirty="0" err="1"/>
              <a:t>reduce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dirty="0"/>
              <a:t>Pour les </a:t>
            </a:r>
            <a:r>
              <a:rPr lang="fr-FR" dirty="0" err="1"/>
              <a:t>users</a:t>
            </a:r>
            <a:r>
              <a:rPr lang="fr-FR" dirty="0"/>
              <a:t>, on </a:t>
            </a:r>
            <a:r>
              <a:rPr lang="fr-FR" dirty="0" err="1"/>
              <a:t>map</a:t>
            </a:r>
            <a:r>
              <a:rPr lang="fr-FR" dirty="0"/>
              <a:t> obtient un objet avec des paires clé-valeurs id: « nom prénom ».</a:t>
            </a:r>
          </a:p>
          <a:p>
            <a:pPr marL="0" indent="0">
              <a:buNone/>
            </a:pPr>
            <a:r>
              <a:rPr lang="fr-FR" dirty="0"/>
              <a:t>Pour les commentaires et </a:t>
            </a:r>
            <a:r>
              <a:rPr lang="fr-FR" dirty="0" err="1"/>
              <a:t>postlikes</a:t>
            </a:r>
            <a:r>
              <a:rPr lang="fr-FR" dirty="0"/>
              <a:t>, on mappe dans un objet, qui contient en paire clé valeur le </a:t>
            </a:r>
            <a:r>
              <a:rPr lang="fr-FR" dirty="0" err="1"/>
              <a:t>post_id</a:t>
            </a:r>
            <a:r>
              <a:rPr lang="fr-FR" dirty="0"/>
              <a:t> en clé et les commentaires ou likes en tableau d’objets de valeurs.</a:t>
            </a:r>
          </a:p>
          <a:p>
            <a:pPr marL="0" indent="0">
              <a:buNone/>
            </a:pPr>
            <a:r>
              <a:rPr lang="fr-FR" dirty="0"/>
              <a:t>On ajoute ensuite le résultat de nos </a:t>
            </a:r>
            <a:r>
              <a:rPr lang="fr-FR" dirty="0" err="1"/>
              <a:t>maps</a:t>
            </a:r>
            <a:r>
              <a:rPr lang="fr-FR" dirty="0"/>
              <a:t> dans les </a:t>
            </a:r>
            <a:r>
              <a:rPr lang="fr-FR" dirty="0" err="1"/>
              <a:t>useState</a:t>
            </a:r>
            <a:r>
              <a:rPr lang="fr-FR" dirty="0"/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3A6ED1-6FB3-3A05-2710-26F43EEBE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252804"/>
            <a:ext cx="5369616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8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70879-6B48-0572-DABF-63A26E356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90" y="2242970"/>
            <a:ext cx="4228153" cy="284001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On développe la partie html de notre page </a:t>
            </a:r>
            <a:r>
              <a:rPr lang="fr-FR" dirty="0" err="1"/>
              <a:t>React</a:t>
            </a:r>
            <a:r>
              <a:rPr lang="fr-FR" dirty="0"/>
              <a:t>: </a:t>
            </a:r>
          </a:p>
          <a:p>
            <a:pPr marL="0" indent="0">
              <a:buNone/>
            </a:pPr>
            <a:r>
              <a:rPr lang="fr-FR" dirty="0"/>
              <a:t>-On trie les </a:t>
            </a:r>
            <a:r>
              <a:rPr lang="fr-FR" dirty="0" err="1"/>
              <a:t>posts</a:t>
            </a:r>
            <a:r>
              <a:rPr lang="fr-FR" dirty="0"/>
              <a:t> pour qu’ils apparaissent dans l’ordre antéchronologique de création.</a:t>
            </a:r>
          </a:p>
          <a:p>
            <a:pPr marL="0" indent="0">
              <a:buNone/>
            </a:pPr>
            <a:r>
              <a:rPr lang="fr-FR" dirty="0"/>
              <a:t>-On mappe les commentaires par post.id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C9695A-B301-E480-E462-C13DD0132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55" y="1816318"/>
            <a:ext cx="5287758" cy="17178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F75F61B-E18E-4FD6-8250-5A843C1D4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19" y="4082465"/>
            <a:ext cx="6680437" cy="5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2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F834DC-F570-EDB1-541D-484F8B66F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2505"/>
            <a:ext cx="8596668" cy="550885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Résultat: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572E26-14D4-DF49-7788-66C95F21B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" y="1187774"/>
            <a:ext cx="9187031" cy="491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84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74B3C7-341C-5001-87A7-B6C1AA00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29" y="1672815"/>
            <a:ext cx="4072167" cy="3361764"/>
          </a:xfrm>
        </p:spPr>
        <p:txBody>
          <a:bodyPr/>
          <a:lstStyle/>
          <a:p>
            <a:r>
              <a:rPr lang="fr-FR" dirty="0"/>
              <a:t>Login/</a:t>
            </a:r>
            <a:r>
              <a:rPr lang="fr-FR" dirty="0" err="1"/>
              <a:t>signup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-On récupère les valeurs des champs</a:t>
            </a:r>
          </a:p>
          <a:p>
            <a:pPr marL="0" indent="0">
              <a:buNone/>
            </a:pPr>
            <a:r>
              <a:rPr lang="fr-FR" dirty="0"/>
              <a:t>-On les convertit en </a:t>
            </a:r>
            <a:r>
              <a:rPr lang="fr-FR" dirty="0" err="1"/>
              <a:t>json</a:t>
            </a:r>
            <a:r>
              <a:rPr lang="fr-FR" dirty="0"/>
              <a:t> (</a:t>
            </a:r>
            <a:r>
              <a:rPr lang="fr-FR" dirty="0" err="1"/>
              <a:t>JSON.stringify</a:t>
            </a:r>
            <a:r>
              <a:rPr lang="fr-FR" dirty="0"/>
              <a:t>) avant de l’envoyer la requête vers le backend</a:t>
            </a:r>
          </a:p>
          <a:p>
            <a:pPr marL="0" indent="0">
              <a:buNone/>
            </a:pPr>
            <a:r>
              <a:rPr lang="fr-FR" dirty="0"/>
              <a:t>-Protection des champs avec du regex (mail, nom/prénom, mot de passe)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E98DF8-3B75-8A5E-7D20-D42051F19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099" y="543473"/>
            <a:ext cx="4141866" cy="57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04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60723-EE3B-DD29-586C-7DECA7A83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412" y="1995544"/>
            <a:ext cx="3555800" cy="286691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Une fois connecté: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-Possibilité de </a:t>
            </a:r>
            <a:r>
              <a:rPr lang="fr-FR"/>
              <a:t>liker/déliker</a:t>
            </a:r>
            <a:r>
              <a:rPr lang="fr-FR" dirty="0"/>
              <a:t> </a:t>
            </a:r>
          </a:p>
          <a:p>
            <a:pPr marL="0" indent="0">
              <a:buNone/>
            </a:pPr>
            <a:r>
              <a:rPr lang="fr-FR" dirty="0"/>
              <a:t>-Possibilité de commenter </a:t>
            </a:r>
          </a:p>
          <a:p>
            <a:pPr marL="0" indent="0">
              <a:buNone/>
            </a:pPr>
            <a:r>
              <a:rPr lang="fr-FR" dirty="0"/>
              <a:t>-Possibilité de modifier/supprimer le post commentaire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EEE137-EF8E-58B3-2125-786CB2AB5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51" y="1785769"/>
            <a:ext cx="5937933" cy="36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88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B20175-DB23-F12C-47C0-9C437F62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65" y="2097742"/>
            <a:ext cx="3647240" cy="216766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Gestion des menus: </a:t>
            </a:r>
          </a:p>
          <a:p>
            <a:pPr marL="0" indent="0">
              <a:buNone/>
            </a:pPr>
            <a:r>
              <a:rPr lang="fr-FR" dirty="0"/>
              <a:t>-</a:t>
            </a:r>
            <a:r>
              <a:rPr lang="fr-FR" dirty="0" err="1"/>
              <a:t>toggleMenu</a:t>
            </a:r>
            <a:r>
              <a:rPr lang="fr-FR" dirty="0"/>
              <a:t> affiche ou non le menu selon le click de l’user, et est affiché selon </a:t>
            </a:r>
            <a:r>
              <a:rPr lang="fr-FR" dirty="0" err="1"/>
              <a:t>l’id</a:t>
            </a:r>
            <a:r>
              <a:rPr lang="fr-FR" dirty="0"/>
              <a:t> ou rôle du user.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7DF5C6-A28B-1284-E8AF-6D63C8E08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60" y="1961900"/>
            <a:ext cx="6606930" cy="45369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301839-8170-5108-BEC8-85E49FE94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60" y="494637"/>
            <a:ext cx="6606930" cy="13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05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285C51-F741-A49B-B4BF-3D9DE49D6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016" y="698847"/>
            <a:ext cx="2969508" cy="1640541"/>
          </a:xfrm>
        </p:spPr>
        <p:txBody>
          <a:bodyPr/>
          <a:lstStyle/>
          <a:p>
            <a:r>
              <a:rPr lang="fr-FR" dirty="0"/>
              <a:t>Gestion des </a:t>
            </a:r>
            <a:r>
              <a:rPr lang="fr-FR" dirty="0" err="1"/>
              <a:t>mediaqueries</a:t>
            </a:r>
            <a:r>
              <a:rPr lang="fr-FR" dirty="0"/>
              <a:t> en CSS pur: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6C1C8C-D166-23C1-A44E-724F62232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48" y="698847"/>
            <a:ext cx="2881103" cy="51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2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A38406-48B6-1E70-5D96-C6235199A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31" y="1597511"/>
            <a:ext cx="7347871" cy="3377901"/>
          </a:xfrm>
        </p:spPr>
        <p:txBody>
          <a:bodyPr/>
          <a:lstStyle/>
          <a:p>
            <a:r>
              <a:rPr lang="fr-FR" dirty="0"/>
              <a:t>Difficultés rencontrées</a:t>
            </a:r>
          </a:p>
          <a:p>
            <a:pPr marL="0" indent="0">
              <a:buNone/>
            </a:pPr>
            <a:r>
              <a:rPr lang="fr-FR" dirty="0"/>
              <a:t>-Gestion simultanées des requêtes pour afficher toutes les informations.</a:t>
            </a:r>
          </a:p>
          <a:p>
            <a:pPr marL="0" indent="0">
              <a:buNone/>
            </a:pPr>
            <a:r>
              <a:rPr lang="fr-FR" dirty="0"/>
              <a:t>-Afficher les informations relatives aux </a:t>
            </a:r>
            <a:r>
              <a:rPr lang="fr-FR" dirty="0" err="1"/>
              <a:t>posts</a:t>
            </a:r>
            <a:r>
              <a:rPr lang="fr-FR" dirty="0"/>
              <a:t> dans le bon post.</a:t>
            </a:r>
          </a:p>
          <a:p>
            <a:pPr marL="0" indent="0">
              <a:buNone/>
            </a:pPr>
            <a:r>
              <a:rPr lang="fr-FR" dirty="0"/>
              <a:t>-Gestion de l’affichage/masquage des menus relatifs aux </a:t>
            </a:r>
            <a:r>
              <a:rPr lang="fr-FR" dirty="0" err="1"/>
              <a:t>posts</a:t>
            </a:r>
            <a:r>
              <a:rPr lang="fr-FR" dirty="0"/>
              <a:t>/commentaires. </a:t>
            </a:r>
          </a:p>
          <a:p>
            <a:pPr marL="0" indent="0">
              <a:buNone/>
            </a:pPr>
            <a:r>
              <a:rPr lang="fr-FR" dirty="0"/>
              <a:t>-Mise à jour des données sans avoir à recharger la page systématiquement.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497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14A563-4F92-6CAD-CDA5-2168D261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28C900-A680-10EC-AABE-9B75ACD1C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718004"/>
          </a:xfrm>
        </p:spPr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leçon: C’est en forgeant qu’on devient forgeron!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leçon: Bien penser, dès le début, comment on va aborder nos fonctionnalités dans le frontend.</a:t>
            </a:r>
          </a:p>
          <a:p>
            <a:r>
              <a:rPr lang="fr-FR" dirty="0"/>
              <a:t>3</a:t>
            </a:r>
            <a:r>
              <a:rPr lang="fr-FR" baseline="30000" dirty="0"/>
              <a:t>ème</a:t>
            </a:r>
            <a:r>
              <a:rPr lang="fr-FR" dirty="0"/>
              <a:t> leçon: Ce n’est pas grave de faire des erreurs.</a:t>
            </a:r>
          </a:p>
          <a:p>
            <a:r>
              <a:rPr lang="fr-FR" dirty="0"/>
              <a:t>4</a:t>
            </a:r>
            <a:r>
              <a:rPr lang="fr-FR" baseline="30000" dirty="0"/>
              <a:t>ème</a:t>
            </a:r>
            <a:r>
              <a:rPr lang="fr-FR" dirty="0"/>
              <a:t> leçon: Séparer au mieux les fonctionnalités.</a:t>
            </a:r>
          </a:p>
          <a:p>
            <a:r>
              <a:rPr lang="fr-FR" dirty="0"/>
              <a:t>5</a:t>
            </a:r>
            <a:r>
              <a:rPr lang="fr-FR" baseline="30000" dirty="0"/>
              <a:t>ème</a:t>
            </a:r>
            <a:r>
              <a:rPr lang="fr-FR" dirty="0"/>
              <a:t> leçon: Toujours tester au fur et à mesure les fonctionnalités.</a:t>
            </a:r>
          </a:p>
          <a:p>
            <a:r>
              <a:rPr lang="fr-FR" dirty="0"/>
              <a:t>6</a:t>
            </a:r>
            <a:r>
              <a:rPr lang="fr-FR" baseline="30000" dirty="0"/>
              <a:t>ème</a:t>
            </a:r>
            <a:r>
              <a:rPr lang="fr-FR" dirty="0"/>
              <a:t> leçon: Bien penser à la sécurité.</a:t>
            </a:r>
          </a:p>
        </p:txBody>
      </p:sp>
    </p:spTree>
    <p:extLst>
      <p:ext uri="{BB962C8B-B14F-4D97-AF65-F5344CB8AC3E}">
        <p14:creationId xmlns:p14="http://schemas.microsoft.com/office/powerpoint/2010/main" val="3821653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D57D9-6562-B8D4-2987-6108E3D9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49" y="2723478"/>
            <a:ext cx="8596668" cy="1320800"/>
          </a:xfrm>
        </p:spPr>
        <p:txBody>
          <a:bodyPr>
            <a:normAutofit/>
          </a:bodyPr>
          <a:lstStyle/>
          <a:p>
            <a:r>
              <a:rPr lang="fr-FR" sz="7200" dirty="0"/>
              <a:t>							Merci!</a:t>
            </a:r>
          </a:p>
        </p:txBody>
      </p:sp>
    </p:spTree>
    <p:extLst>
      <p:ext uri="{BB962C8B-B14F-4D97-AF65-F5344CB8AC3E}">
        <p14:creationId xmlns:p14="http://schemas.microsoft.com/office/powerpoint/2010/main" val="238464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7695B-078D-D27F-CD60-658AE538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F18444-F791-FCE1-8926-2D20F4F70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47057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VS code comme environnement de codage.</a:t>
            </a:r>
          </a:p>
          <a:p>
            <a:pPr marL="0" indent="0">
              <a:buNone/>
            </a:pPr>
            <a:r>
              <a:rPr lang="fr-FR" dirty="0"/>
              <a:t>Terminal de commande </a:t>
            </a:r>
            <a:r>
              <a:rPr lang="fr-FR" dirty="0" err="1"/>
              <a:t>Gitbash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GitHub comme dépôt distant.</a:t>
            </a:r>
          </a:p>
          <a:p>
            <a:pPr marL="0" indent="0">
              <a:buNone/>
            </a:pPr>
            <a:r>
              <a:rPr lang="fr-FR" dirty="0" err="1"/>
              <a:t>EsLint</a:t>
            </a:r>
            <a:r>
              <a:rPr lang="fr-FR" dirty="0"/>
              <a:t>, chrome </a:t>
            </a:r>
            <a:r>
              <a:rPr lang="fr-FR" dirty="0" err="1"/>
              <a:t>devTools</a:t>
            </a:r>
            <a:r>
              <a:rPr lang="fr-FR" dirty="0"/>
              <a:t> pour débugger.</a:t>
            </a:r>
          </a:p>
          <a:p>
            <a:pPr marL="0" indent="0">
              <a:buNone/>
            </a:pPr>
            <a:r>
              <a:rPr lang="fr-FR" dirty="0"/>
              <a:t>Postman pour des tests de requêtes.</a:t>
            </a:r>
          </a:p>
        </p:txBody>
      </p:sp>
    </p:spTree>
    <p:extLst>
      <p:ext uri="{BB962C8B-B14F-4D97-AF65-F5344CB8AC3E}">
        <p14:creationId xmlns:p14="http://schemas.microsoft.com/office/powerpoint/2010/main" val="102233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ED7BDD-FAD9-5FD8-548E-AD3F7780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D1227D-18C3-88A9-419D-678E1EA51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de MySQL:</a:t>
            </a:r>
          </a:p>
          <a:p>
            <a:pPr marL="0" indent="0">
              <a:buNone/>
            </a:pPr>
            <a:r>
              <a:rPr lang="fr-FR" dirty="0"/>
              <a:t>-Gestion des relations à l’intérieur de la base de données.</a:t>
            </a:r>
          </a:p>
          <a:p>
            <a:pPr marL="0" indent="0">
              <a:buNone/>
            </a:pPr>
            <a:r>
              <a:rPr lang="fr-FR" dirty="0"/>
              <a:t>-Installation et utilisation en local sur l’ordinateur.</a:t>
            </a:r>
          </a:p>
          <a:p>
            <a:pPr marL="0" indent="0">
              <a:buNone/>
            </a:pPr>
            <a:r>
              <a:rPr lang="fr-FR" dirty="0"/>
              <a:t>-Base de données fréquemment utilisée dans l’industrie.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966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B6558AB-5145-C4E9-3B7E-66D9707E8570}"/>
              </a:ext>
            </a:extLst>
          </p:cNvPr>
          <p:cNvSpPr txBox="1"/>
          <p:nvPr/>
        </p:nvSpPr>
        <p:spPr>
          <a:xfrm>
            <a:off x="5417388" y="689233"/>
            <a:ext cx="42111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tables avec la command line MySQL 8.0</a:t>
            </a:r>
          </a:p>
          <a:p>
            <a:endParaRPr lang="fr-FR" dirty="0"/>
          </a:p>
          <a:p>
            <a:r>
              <a:rPr lang="fr-FR" dirty="0"/>
              <a:t>-La table </a:t>
            </a:r>
            <a:r>
              <a:rPr lang="fr-FR" dirty="0" err="1"/>
              <a:t>users</a:t>
            </a:r>
            <a:r>
              <a:rPr lang="fr-FR" dirty="0"/>
              <a:t> sert de nœud central, elle servira plus tard pour les autorisations.</a:t>
            </a:r>
          </a:p>
          <a:p>
            <a:endParaRPr lang="fr-FR" dirty="0"/>
          </a:p>
          <a:p>
            <a:r>
              <a:rPr lang="fr-FR" dirty="0"/>
              <a:t>-La table </a:t>
            </a:r>
            <a:r>
              <a:rPr lang="fr-FR" dirty="0" err="1"/>
              <a:t>roles</a:t>
            </a:r>
            <a:r>
              <a:rPr lang="fr-FR" dirty="0"/>
              <a:t> contient 3 valeurs pour les </a:t>
            </a:r>
            <a:r>
              <a:rPr lang="fr-FR" dirty="0" err="1"/>
              <a:t>status</a:t>
            </a:r>
            <a:r>
              <a:rPr lang="fr-FR" dirty="0"/>
              <a:t>, </a:t>
            </a:r>
            <a:r>
              <a:rPr lang="fr-FR" dirty="0" err="1"/>
              <a:t>invited</a:t>
            </a:r>
            <a:r>
              <a:rPr lang="fr-FR" dirty="0"/>
              <a:t>, </a:t>
            </a:r>
            <a:r>
              <a:rPr lang="fr-FR" dirty="0" err="1"/>
              <a:t>registered</a:t>
            </a:r>
            <a:r>
              <a:rPr lang="fr-FR" dirty="0"/>
              <a:t> et admin.</a:t>
            </a:r>
          </a:p>
          <a:p>
            <a:endParaRPr lang="fr-FR" dirty="0"/>
          </a:p>
          <a:p>
            <a:r>
              <a:rPr lang="fr-FR" dirty="0"/>
              <a:t>-Les likes ont deux </a:t>
            </a:r>
            <a:r>
              <a:rPr lang="fr-FR" dirty="0" err="1"/>
              <a:t>foreign</a:t>
            </a:r>
            <a:r>
              <a:rPr lang="fr-FR" dirty="0"/>
              <a:t> keys, leur post ou comment respectifs, et l’</a:t>
            </a:r>
            <a:r>
              <a:rPr lang="fr-FR" dirty="0" err="1"/>
              <a:t>user_id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-l’email sera unique par utilisateur.</a:t>
            </a:r>
          </a:p>
          <a:p>
            <a:endParaRPr lang="fr-FR" dirty="0"/>
          </a:p>
          <a:p>
            <a:r>
              <a:rPr lang="fr-FR" dirty="0"/>
              <a:t>-Créations des colonnes </a:t>
            </a:r>
            <a:r>
              <a:rPr lang="fr-FR" dirty="0" err="1"/>
              <a:t>created_at</a:t>
            </a:r>
            <a:r>
              <a:rPr lang="fr-FR" dirty="0"/>
              <a:t>, </a:t>
            </a:r>
            <a:r>
              <a:rPr lang="fr-FR" dirty="0" err="1"/>
              <a:t>updated_at</a:t>
            </a:r>
            <a:r>
              <a:rPr lang="fr-FR" dirty="0"/>
              <a:t> et </a:t>
            </a:r>
            <a:r>
              <a:rPr lang="fr-FR" dirty="0" err="1"/>
              <a:t>deleted_at</a:t>
            </a:r>
            <a:r>
              <a:rPr lang="fr-FR" dirty="0"/>
              <a:t>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9919F3-15D2-9F43-78AC-1FA454028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1" y="703469"/>
            <a:ext cx="4267644" cy="53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9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9363E-7814-6233-295D-97875D9A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4B51AB-B585-B03A-1478-B2245EEF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Environnement de développement: Node.js.</a:t>
            </a:r>
          </a:p>
          <a:p>
            <a:pPr marL="0" indent="0">
              <a:buNone/>
            </a:pPr>
            <a:r>
              <a:rPr lang="fr-FR" dirty="0"/>
              <a:t>-Permets d’exécuter du javascript côté serveur</a:t>
            </a:r>
          </a:p>
          <a:p>
            <a:pPr marL="0" indent="0">
              <a:buNone/>
            </a:pPr>
            <a:r>
              <a:rPr lang="fr-FR" dirty="0"/>
              <a:t>-Accès au package manager: Facilité de constitution d’un projet</a:t>
            </a:r>
          </a:p>
          <a:p>
            <a:pPr marL="0" indent="0">
              <a:buNone/>
            </a:pPr>
            <a:r>
              <a:rPr lang="fr-FR" dirty="0"/>
              <a:t>Choix du Framework: Express.</a:t>
            </a:r>
          </a:p>
          <a:p>
            <a:pPr marL="0" indent="0">
              <a:buNone/>
            </a:pPr>
            <a:r>
              <a:rPr lang="fr-FR" dirty="0"/>
              <a:t>-Meilleur séparation des tâches grâce à </a:t>
            </a:r>
            <a:r>
              <a:rPr lang="fr-FR"/>
              <a:t>la modularité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-Simple d’approche et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132281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4D02BD-0D74-B916-D28A-F03AEE9A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044" y="1587357"/>
            <a:ext cx="4161794" cy="5435187"/>
          </a:xfrm>
        </p:spPr>
        <p:txBody>
          <a:bodyPr/>
          <a:lstStyle/>
          <a:p>
            <a:r>
              <a:rPr lang="fr-FR" dirty="0"/>
              <a:t>Structuration du projet: </a:t>
            </a:r>
          </a:p>
          <a:p>
            <a:pPr marL="0" indent="0">
              <a:buNone/>
            </a:pPr>
            <a:r>
              <a:rPr lang="fr-FR" dirty="0"/>
              <a:t>-Architecture Express classique</a:t>
            </a:r>
          </a:p>
          <a:p>
            <a:pPr marL="0" indent="0">
              <a:buNone/>
            </a:pPr>
            <a:r>
              <a:rPr lang="fr-FR" dirty="0"/>
              <a:t>-Séparation des logiques métiers, logiques de routes.</a:t>
            </a:r>
          </a:p>
          <a:p>
            <a:pPr marL="0" indent="0">
              <a:buNone/>
            </a:pPr>
            <a:r>
              <a:rPr lang="fr-FR" dirty="0"/>
              <a:t>-Séparation des middlewares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Facilitation de l’identification des bugs</a:t>
            </a:r>
          </a:p>
          <a:p>
            <a:pPr marL="0" indent="0">
              <a:buNone/>
            </a:pPr>
            <a:r>
              <a:rPr lang="fr-FR" dirty="0"/>
              <a:t>-Création d’un dossier test qui contiendra tout nos tests unitaires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00604E-85F7-9F36-F580-A4C23267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24" y="1657337"/>
            <a:ext cx="2505093" cy="35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6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6FC695-F87D-BBC2-91B8-FB0C8EE87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94" y="680863"/>
            <a:ext cx="4067194" cy="5638796"/>
          </a:xfrm>
        </p:spPr>
        <p:txBody>
          <a:bodyPr/>
          <a:lstStyle/>
          <a:p>
            <a:r>
              <a:rPr lang="fr-FR" dirty="0"/>
              <a:t>Etape 1: Accès la base de données.</a:t>
            </a:r>
          </a:p>
          <a:p>
            <a:pPr marL="0" indent="0">
              <a:buNone/>
            </a:pPr>
            <a:r>
              <a:rPr lang="fr-FR" dirty="0"/>
              <a:t>Installation de Mysql2 et </a:t>
            </a:r>
            <a:r>
              <a:rPr lang="fr-FR" dirty="0" err="1"/>
              <a:t>Sequelize</a:t>
            </a:r>
            <a:r>
              <a:rPr lang="fr-FR" dirty="0"/>
              <a:t> pour pouvoir définir les modèles et les mettre en relations.</a:t>
            </a:r>
          </a:p>
          <a:p>
            <a:pPr marL="0" indent="0">
              <a:buNone/>
            </a:pPr>
            <a:r>
              <a:rPr lang="fr-FR" dirty="0"/>
              <a:t>Création d’un fichier config/database.js qui paramètre notre accès à notre base de données.</a:t>
            </a:r>
          </a:p>
          <a:p>
            <a:pPr marL="0" indent="0">
              <a:buNone/>
            </a:pPr>
            <a:r>
              <a:rPr lang="fr-FR" dirty="0"/>
              <a:t>Création d’un .</a:t>
            </a:r>
            <a:r>
              <a:rPr lang="fr-FR" dirty="0" err="1"/>
              <a:t>env</a:t>
            </a:r>
            <a:r>
              <a:rPr lang="fr-FR" dirty="0"/>
              <a:t> qui contient les accès à notre </a:t>
            </a:r>
            <a:r>
              <a:rPr lang="fr-FR" dirty="0" err="1"/>
              <a:t>bdd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dirty="0"/>
              <a:t>Création d’une base de données de même structure test. </a:t>
            </a:r>
          </a:p>
          <a:p>
            <a:pPr marL="0" indent="0">
              <a:buNone/>
            </a:pPr>
            <a:r>
              <a:rPr lang="fr-FR" dirty="0"/>
              <a:t>Timestamps: </a:t>
            </a:r>
            <a:r>
              <a:rPr lang="fr-FR" dirty="0" err="1"/>
              <a:t>true</a:t>
            </a:r>
            <a:r>
              <a:rPr lang="fr-FR" dirty="0"/>
              <a:t> et </a:t>
            </a:r>
            <a:r>
              <a:rPr lang="fr-FR" dirty="0" err="1"/>
              <a:t>paranoid:true</a:t>
            </a:r>
            <a:r>
              <a:rPr lang="fr-FR" dirty="0"/>
              <a:t> pour définir l’utilisation d’un </a:t>
            </a:r>
            <a:r>
              <a:rPr lang="fr-FR" dirty="0" err="1"/>
              <a:t>created_at</a:t>
            </a:r>
            <a:r>
              <a:rPr lang="fr-FR" dirty="0"/>
              <a:t> et </a:t>
            </a:r>
            <a:r>
              <a:rPr lang="fr-FR" dirty="0" err="1"/>
              <a:t>deleted_at</a:t>
            </a:r>
            <a:r>
              <a:rPr lang="fr-FR" dirty="0"/>
              <a:t> qui mettent en place un soft </a:t>
            </a:r>
            <a:r>
              <a:rPr lang="fr-FR" dirty="0" err="1"/>
              <a:t>delete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FB52E7-0E5F-607E-392B-2430DF19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6" y="626785"/>
            <a:ext cx="5706387" cy="52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73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3130</TotalTime>
  <Words>1958</Words>
  <Application>Microsoft Office PowerPoint</Application>
  <PresentationFormat>Grand écran</PresentationFormat>
  <Paragraphs>178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Consolas</vt:lpstr>
      <vt:lpstr>Symbol</vt:lpstr>
      <vt:lpstr>Trebuchet MS</vt:lpstr>
      <vt:lpstr>Wingdings 3</vt:lpstr>
      <vt:lpstr>Facette</vt:lpstr>
      <vt:lpstr>Site Social Media</vt:lpstr>
      <vt:lpstr>Cahier des charges</vt:lpstr>
      <vt:lpstr>Rappel des prérequis: </vt:lpstr>
      <vt:lpstr>Outils utilisés</vt:lpstr>
      <vt:lpstr>Base de données: </vt:lpstr>
      <vt:lpstr>Présentation PowerPoint</vt:lpstr>
      <vt:lpstr>Backend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Frontend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       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Blanc</dc:creator>
  <cp:lastModifiedBy>Alexandre Blanc</cp:lastModifiedBy>
  <cp:revision>107</cp:revision>
  <dcterms:created xsi:type="dcterms:W3CDTF">2024-11-22T15:04:36Z</dcterms:created>
  <dcterms:modified xsi:type="dcterms:W3CDTF">2024-12-16T13:51:02Z</dcterms:modified>
</cp:coreProperties>
</file>